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76" r:id="rId3"/>
    <p:sldId id="278" r:id="rId4"/>
    <p:sldId id="260" r:id="rId5"/>
    <p:sldId id="256" r:id="rId6"/>
    <p:sldId id="259" r:id="rId7"/>
    <p:sldId id="279" r:id="rId8"/>
    <p:sldId id="275" r:id="rId9"/>
    <p:sldId id="273" r:id="rId10"/>
    <p:sldId id="27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lvl="8"/>
            <a:r>
              <a:rPr lang="ru-RU" sz="4000" dirty="0" smtClean="0">
                <a:solidFill>
                  <a:srgbClr val="FF0000"/>
                </a:solidFill>
              </a:rPr>
              <a:t>Развитие логического мышления у дошкольников через дидактические игры и упражнения.</a:t>
            </a:r>
          </a:p>
          <a:p>
            <a:pPr lvl="8"/>
            <a:r>
              <a:rPr lang="ru-RU" sz="2800" dirty="0" smtClean="0">
                <a:solidFill>
                  <a:srgbClr val="00B050"/>
                </a:solidFill>
              </a:rPr>
              <a:t>Выполнила: Игнатьева В.В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         ТЕМА: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на мо фото\iNXZ0L4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92288"/>
            <a:ext cx="8229600" cy="4572000"/>
          </a:xfrm>
        </p:spPr>
        <p:txBody>
          <a:bodyPr>
            <a:normAutofit/>
          </a:bodyPr>
          <a:lstStyle/>
          <a:p>
            <a:pPr lvl="1"/>
            <a:r>
              <a:rPr lang="ru-RU" sz="4600" dirty="0" smtClean="0"/>
              <a:t>        ВНИМАНИЕ!!!</a:t>
            </a:r>
          </a:p>
          <a:p>
            <a:pPr lvl="1"/>
            <a:endParaRPr lang="ru-RU" sz="4600" dirty="0" smtClean="0"/>
          </a:p>
          <a:p>
            <a:pPr lvl="1"/>
            <a:endParaRPr lang="ru-RU" sz="4600" dirty="0" smtClean="0"/>
          </a:p>
          <a:p>
            <a:pPr lvl="1"/>
            <a:endParaRPr lang="ru-RU" sz="4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СПАСИБО ЗА 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на мо фото\0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на мо фото\iW7QB12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на мо фото\img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2"/>
            <a:ext cx="9144000" cy="8037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-1251520"/>
            <a:ext cx="7632848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ages.myshared.ru/26/1283488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63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esktop\на мо фото\iGEJRNKR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на мо фото\slide_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на мо фото\0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на мо фото\img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24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         ТЕМА: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 СПАСИБО ЗА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46</cp:revision>
  <dcterms:created xsi:type="dcterms:W3CDTF">2018-11-06T04:33:42Z</dcterms:created>
  <dcterms:modified xsi:type="dcterms:W3CDTF">2018-11-22T06:36:30Z</dcterms:modified>
</cp:coreProperties>
</file>