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2DEE14D-4AF5-40E7-A4CA-70B4F0EF57E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B34857D-2CF1-4432-8C1A-2E89AB2AD3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79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E14D-4AF5-40E7-A4CA-70B4F0EF57E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857D-2CF1-4432-8C1A-2E89AB2AD3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696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E14D-4AF5-40E7-A4CA-70B4F0EF57E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857D-2CF1-4432-8C1A-2E89AB2AD3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846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E14D-4AF5-40E7-A4CA-70B4F0EF57E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857D-2CF1-4432-8C1A-2E89AB2AD3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09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E14D-4AF5-40E7-A4CA-70B4F0EF57E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857D-2CF1-4432-8C1A-2E89AB2AD3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026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E14D-4AF5-40E7-A4CA-70B4F0EF57E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857D-2CF1-4432-8C1A-2E89AB2AD3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7703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E14D-4AF5-40E7-A4CA-70B4F0EF57E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857D-2CF1-4432-8C1A-2E89AB2AD3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510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2DEE14D-4AF5-40E7-A4CA-70B4F0EF57E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857D-2CF1-4432-8C1A-2E89AB2AD3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808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2DEE14D-4AF5-40E7-A4CA-70B4F0EF57E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857D-2CF1-4432-8C1A-2E89AB2AD3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4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E14D-4AF5-40E7-A4CA-70B4F0EF57E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857D-2CF1-4432-8C1A-2E89AB2AD3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507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E14D-4AF5-40E7-A4CA-70B4F0EF57E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857D-2CF1-4432-8C1A-2E89AB2AD3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791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E14D-4AF5-40E7-A4CA-70B4F0EF57E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857D-2CF1-4432-8C1A-2E89AB2AD3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697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E14D-4AF5-40E7-A4CA-70B4F0EF57E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857D-2CF1-4432-8C1A-2E89AB2AD3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232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E14D-4AF5-40E7-A4CA-70B4F0EF57E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857D-2CF1-4432-8C1A-2E89AB2AD3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200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E14D-4AF5-40E7-A4CA-70B4F0EF57E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857D-2CF1-4432-8C1A-2E89AB2AD3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07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E14D-4AF5-40E7-A4CA-70B4F0EF57E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857D-2CF1-4432-8C1A-2E89AB2AD3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649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E14D-4AF5-40E7-A4CA-70B4F0EF57E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4857D-2CF1-4432-8C1A-2E89AB2AD3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56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2DEE14D-4AF5-40E7-A4CA-70B4F0EF57E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B34857D-2CF1-4432-8C1A-2E89AB2AD3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336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 : Содержание, планирование, методы и формы   гражданственности и патриотизма 5-6 лет.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Выполнила : Воспитатель Игнатьева В. 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406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911096"/>
            <a:ext cx="8761413" cy="4672584"/>
          </a:xfrm>
        </p:spPr>
        <p:txBody>
          <a:bodyPr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«ДЕТСТВО - каждодневное открытие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мира, 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   поэтому надо делать так, чтобы оно стало, прежде всех                                  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 познанием человека и Отечества, их красоты и величия»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                           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В. А. Сухомлинский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50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Содержание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8103860"/>
              </p:ext>
            </p:extLst>
          </p:nvPr>
        </p:nvGraphicFramePr>
        <p:xfrm>
          <a:off x="1155700" y="2286000"/>
          <a:ext cx="8824914" cy="4480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2140"/>
                <a:gridCol w="4402774"/>
              </a:tblGrid>
              <a:tr h="44165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Расширять представления о малой Родине.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Расширять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представление о родной  стране, о государственных праздниках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Воспитывать любовь к Родине, гордость за её достижения, героическое прошлое , уверенность в счастливом будущем.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Формировать представление что РФ ( Россия), большая многонациональная страна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Знакомить с народными традициями и обычаями ( с учётом региональных особенностей и национальностей детей группы). Рассказывать детям о том, что Москва главный город, столица нашей Родины. Познакомить с флагом и гербом России, мелодией гимна. Показать Россию на карте глобусе.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Расширять представления детей о Российской армии. Воспитывать уважение к защитникам отечества.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Воспитывать уважительное отношение к Родине, к людям разных национальностей, проживающих на территории России, их культурному наследию.</a:t>
                      </a:r>
                    </a:p>
                    <a:p>
                      <a:r>
                        <a:rPr lang="ru-RU" sz="1400" dirty="0" smtClean="0"/>
                        <a:t>Знакомить детей с содержанием государственных праздников и традициями празднования , развивать патриотические чувства, уважение</a:t>
                      </a:r>
                      <a:r>
                        <a:rPr lang="ru-RU" sz="1400" baseline="0" dirty="0" smtClean="0"/>
                        <a:t> и гордость за поступки героев Отечества, достижения страны.</a:t>
                      </a:r>
                    </a:p>
                    <a:p>
                      <a:r>
                        <a:rPr lang="ru-RU" sz="1400" baseline="0" dirty="0" smtClean="0"/>
                        <a:t>Поддержать детскую любознательность по отношению к родном у краю, эмоциональный отклик на проявление красоты в различных архитектурных объектах и произведениях искусства, явлениях природы.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33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Методы и формы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Занятия</a:t>
            </a:r>
          </a:p>
          <a:p>
            <a:r>
              <a:rPr lang="ru-RU" dirty="0" smtClean="0"/>
              <a:t>Экскурсии</a:t>
            </a:r>
          </a:p>
          <a:p>
            <a:r>
              <a:rPr lang="ru-RU" dirty="0" smtClean="0"/>
              <a:t>Фотовыставки</a:t>
            </a:r>
          </a:p>
          <a:p>
            <a:r>
              <a:rPr lang="ru-RU" dirty="0" smtClean="0"/>
              <a:t>Беседы</a:t>
            </a:r>
          </a:p>
          <a:p>
            <a:r>
              <a:rPr lang="ru-RU" dirty="0" smtClean="0"/>
              <a:t>Конкурсы</a:t>
            </a:r>
          </a:p>
          <a:p>
            <a:r>
              <a:rPr lang="ru-RU" dirty="0" smtClean="0"/>
              <a:t>Праздники</a:t>
            </a:r>
          </a:p>
          <a:p>
            <a:r>
              <a:rPr lang="ru-RU" dirty="0" smtClean="0"/>
              <a:t>Проекты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8167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2505456"/>
            <a:ext cx="8825658" cy="1298448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7844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94</TotalTime>
  <Words>218</Words>
  <Application>Microsoft Office PowerPoint</Application>
  <PresentationFormat>Широкоэкранный</PresentationFormat>
  <Paragraphs>23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Wingdings 3</vt:lpstr>
      <vt:lpstr>Ион (конференц-зал)</vt:lpstr>
      <vt:lpstr>Тема : Содержание, планирование, методы и формы   гражданственности и патриотизма 5-6 лет.</vt:lpstr>
      <vt:lpstr>«ДЕТСТВО - каждодневное открытие мира, и     поэтому надо делать так, чтобы оно стало, прежде всех                                      познанием человека и Отечества, их красоты и величия»                              В. А. Сухомлинский</vt:lpstr>
      <vt:lpstr>                Содержание</vt:lpstr>
      <vt:lpstr>           Методы и формы</vt:lpstr>
      <vt:lpstr>    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Тема:Содержание, планирование, методы и формы гражданственности и патриотизма 5-6 лет.</dc:title>
  <dc:creator>HP</dc:creator>
  <cp:lastModifiedBy>HP</cp:lastModifiedBy>
  <cp:revision>17</cp:revision>
  <dcterms:created xsi:type="dcterms:W3CDTF">2023-11-01T03:20:00Z</dcterms:created>
  <dcterms:modified xsi:type="dcterms:W3CDTF">2024-12-01T09:58:43Z</dcterms:modified>
</cp:coreProperties>
</file>