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348880"/>
            <a:ext cx="7416824" cy="4392488"/>
          </a:xfrm>
        </p:spPr>
        <p:txBody>
          <a:bodyPr>
            <a:normAutofit fontScale="85000" lnSpcReduction="20000"/>
          </a:bodyPr>
          <a:lstStyle/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Методическое объединение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Тема: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Создание видеороликов и анимация</a:t>
            </a:r>
            <a:r>
              <a:rPr lang="ru-RU" sz="2000" dirty="0" smtClean="0"/>
              <a:t> с помощью </a:t>
            </a:r>
            <a:r>
              <a:rPr lang="en-US" sz="2000" dirty="0" smtClean="0"/>
              <a:t>AI‑</a:t>
            </a:r>
            <a:r>
              <a:rPr lang="ru-RU" sz="2000" dirty="0" smtClean="0"/>
              <a:t>сервисов</a:t>
            </a:r>
            <a:r>
              <a:rPr lang="en-US" sz="2000" dirty="0" smtClean="0"/>
              <a:t> (Runway, </a:t>
            </a:r>
            <a:r>
              <a:rPr lang="en-US" sz="2000" dirty="0" err="1" smtClean="0"/>
              <a:t>PikaLabs</a:t>
            </a:r>
            <a:r>
              <a:rPr lang="en-US" sz="2000" dirty="0" smtClean="0"/>
              <a:t>, </a:t>
            </a:r>
            <a:r>
              <a:rPr lang="en-US" sz="2000" dirty="0" err="1" smtClean="0"/>
              <a:t>Sora</a:t>
            </a:r>
            <a:r>
              <a:rPr lang="en-US" sz="2000" dirty="0" smtClean="0"/>
              <a:t>, </a:t>
            </a:r>
            <a:r>
              <a:rPr lang="en-US" sz="2000" dirty="0" err="1" smtClean="0"/>
              <a:t>HeyGen</a:t>
            </a:r>
            <a:r>
              <a:rPr lang="en-US" sz="2000" dirty="0" smtClean="0"/>
              <a:t>, D‑ID)</a:t>
            </a:r>
            <a:endParaRPr lang="ru-RU" sz="2000" dirty="0" smtClean="0"/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</a:t>
            </a:r>
          </a:p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Выполнила: воспитатель          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группы раннего возраста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</a:t>
            </a:r>
          </a:p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Игнатьева В.В.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7"/>
            <a:ext cx="7776864" cy="792087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дошкольное образовательное учреждение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д\с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«Ласточка»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 rot="10800000" flipV="1">
            <a:off x="395536" y="1183380"/>
            <a:ext cx="828092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Современные AI‑инструменты позволяют создавать видео и анимацию без профессиональной съёмочной группы и сложного монтажа. Достаточно текстового описания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промпта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изображения или сценария — 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нейросеть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сгенерирует ролик, анимирует фото или создаст цифрового диктора. Ниже разберём ключевые сервисы: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Runway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PikaLabs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Sora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HeyGen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D‑ID — их возможности, сценарии использования и ограничения.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1"/>
          <p:cNvSpPr>
            <a:spLocks noChangeArrowheads="1"/>
          </p:cNvSpPr>
          <p:nvPr/>
        </p:nvSpPr>
        <p:spPr bwMode="auto">
          <a:xfrm>
            <a:off x="611560" y="692696"/>
            <a:ext cx="8208912" cy="597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Runway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Основное назначение: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генерация и редактирование видео с кинематографическим качеством.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Ключевые возможности: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Text‑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‑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Video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Image‑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‑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Video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видео по текстовому описанию или оживление статичного изображения.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Редактирование с ИИ.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Удаление объектов, замена фона, улучшение качества,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цветокоррекция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Keyframes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Задание начального и конечного кадра для контроля движения и переходов.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с физикой и деталями.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Реалистичное движение тканей, жидкостей, волос, стабильная идентичность персонажа от кадра к кадру.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Генерация звука.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Автоматическое добавление фоновых звуков (ветер, шаги и т. п.).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Сценарии применения: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концепт‑видео для кино и игр, рекламные ролики, прототипы сцен, образовательный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контент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где важна визуальная достоверность.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Плюсы: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высокое качество, стабильность персонажей, профессиональные инструменты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постпродакшна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Минусы: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высокая стоимость, требовательность к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промптам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длительная генерация сложных сцен.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90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"/>
          <p:cNvSpPr>
            <a:spLocks noChangeArrowheads="1"/>
          </p:cNvSpPr>
          <p:nvPr/>
        </p:nvSpPr>
        <p:spPr bwMode="auto">
          <a:xfrm>
            <a:off x="395536" y="617457"/>
            <a:ext cx="84249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PikaLabs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Основное назначение: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быстрые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креативные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ролики и эффекты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соцсетей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Ключевые возможности: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Короткие видео до 25 секунд.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Оптимизация под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TikTok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Reels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Shorts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Эффекты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Pikaffects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«расплавить», «взорвать», «превратить в торт», «надуть» и т. д.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Pikaframes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плавные переходы между ключевыми кадрами.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Pikaswaps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Pikadditions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замена и добавление объектов в видео.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Анимация фото.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Сценарии применения: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промо‑ролики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тизеры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контент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сторис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эксперименты с визуальными эффектами.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Плюсы: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скорость генерации, яркие эффекты, удобный интерфейс, щедрый бесплатный тариф.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Минусы: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ограниченная реалистичность, короткие ролики, физика и анатомия уступают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Runway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395536" y="255636"/>
            <a:ext cx="813690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Sora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OpenAI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Основное назначение: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высокореалистичная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генерация видео по тексту с сохранением логики сцены.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Ключевые возможности: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Text‑to‑Video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высокой детализацией.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Реалистичные движения, освещение, текстуры.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Продление видео (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Video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Extension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Достройка существующего ролика с сохранением стиля.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Смешение стилей.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Комбинирование реализма с художественной стилизацией.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Поддержка звука.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Окружающие звуки, синхронизированные с действием.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Сценарии применения: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рекламные концепты, кинематографические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превью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визуализация идей для презентаций, где критична правдоподобность.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Плюсы: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лучшая физика и реалистичность среди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нейросетей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хорошая работа с композицией и светом.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Минусы: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ограниченный доступ (через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ChatGPT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Plus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высокая стоимость для коммерческого использования, возможны артефакты в сложных сценах (текст в кадре, лево/право).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2881" name="Rectangle 1"/>
          <p:cNvSpPr>
            <a:spLocks noChangeArrowheads="1"/>
          </p:cNvSpPr>
          <p:nvPr/>
        </p:nvSpPr>
        <p:spPr bwMode="auto">
          <a:xfrm rot="10800000" flipV="1">
            <a:off x="611560" y="518375"/>
            <a:ext cx="792088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HeyGen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Основное назначение: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видео с цифровыми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аватарами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дубляж и локализация.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Ключевые возможности: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AI‑аватары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Более 700 готовых персонажей и создание собственного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аватара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фото или видео.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Video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Translation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Автоматический перевод и дубляж на 175+ языков с синхронизацией губ.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Custom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Voices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Клонирование голоса, управление эмоциями через теги.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Video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Agent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Генерация ролика из сценария с подбором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визуалов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музыки и субтитров.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Шаблоны и совместная работа.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Готовые сценарии,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брендированные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шаблоны, командные проекты.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Сценарии применения: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обучающие курсы, презентации, корпоративные ролики,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мультиязычный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маркетинг, видеописьма.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Плюсы: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отличная синхронизация губ, большой выбор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аватаров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голосов, удобство для локализации.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Минусы: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аватары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всё ещё заметно «искусственные», не подходит для художественного кино, высокая стоимость на больших объёмах.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/>
          <p:cNvSpPr>
            <a:spLocks noChangeArrowheads="1"/>
          </p:cNvSpPr>
          <p:nvPr/>
        </p:nvSpPr>
        <p:spPr bwMode="auto">
          <a:xfrm>
            <a:off x="755576" y="292684"/>
            <a:ext cx="763284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D‑ID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Основное назначение: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«оживление» портретов и создание говорящих фото.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Ключевые возможности: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Live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Portraits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Превращение статичного портрета в говорящего персонажа.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Синхронизация речи и мимики.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Реалистичная артикуляция и эмоции.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Готовые шаблоны и сценарии.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Ускорение создания роликов.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Локализация и клонирование голоса.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Поддержка множества языков.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Сценарии применения: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исторические реконструкции (говорящие портреты), образовательные ролики, персонализированные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видеосообщения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музейные экспозиции.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Плюсы: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простота, реалистичная мимика, быстрый результат.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Минусы: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ограничен форматом «говорящая голова», меньше возможностей для сложных сцен и спецэффектов.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492220" y="802306"/>
          <a:ext cx="4159560" cy="5227992"/>
        </p:xfrm>
        <a:graphic>
          <a:graphicData uri="http://schemas.openxmlformats.org/drawingml/2006/table">
            <a:tbl>
              <a:tblPr/>
              <a:tblGrid>
                <a:gridCol w="693260"/>
                <a:gridCol w="693260"/>
                <a:gridCol w="693260"/>
                <a:gridCol w="693260"/>
                <a:gridCol w="693260"/>
                <a:gridCol w="693260"/>
              </a:tblGrid>
              <a:tr h="249199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Параметр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Runway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PikaLabs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Sora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HeyGen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D‑ID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6986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Тип контента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Кино, реклама, концепт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Соцсети, мемы, эффекты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Высокореалистичные сцены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Аватары, дубляж, презентации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Говорящие портреты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7723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Длина ролика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40–60 сек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25 сек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60 сек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Зависит от тарифа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Обычно короткие клипы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7723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Реализм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Высокий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Средний (стилизация)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Очень высокий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Средний (аватары)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Высокий (мимика)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6986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Эффекты и стили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Творческие, но сдержанные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Яркие, экспериментальные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Реализм, стилизация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Шаблоны, локализация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Портреты, эмоции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461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Работа с аватарами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(</a:t>
                      </a:r>
                      <a:r>
                        <a:rPr lang="ru-RU" sz="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Live</a:t>
                      </a: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Portraits</a:t>
                      </a: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461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Дубляж/локализация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Ограниченно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Нет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Ограниченно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(175+ языков)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461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Бесплатный тариф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Есть (лимиты)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Есть (лимиты)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Ограниченный доступ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Есть (лимиты)</a:t>
                      </a:r>
                      <a:endParaRPr lang="ru-RU" sz="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480"/>
                        </a:spcBef>
                        <a:spcAft>
                          <a:spcPts val="480"/>
                        </a:spcAft>
                      </a:pPr>
                      <a:r>
                        <a:rPr lang="ru-RU" sz="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Есть (лимиты)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34905" marR="134905" marT="44968" marB="449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9809" name="Rectangle 1"/>
          <p:cNvSpPr>
            <a:spLocks noChangeArrowheads="1"/>
          </p:cNvSpPr>
          <p:nvPr/>
        </p:nvSpPr>
        <p:spPr bwMode="auto">
          <a:xfrm>
            <a:off x="467544" y="216894"/>
            <a:ext cx="46805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Сравнение по ключевым параметрам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1"/>
          <p:cNvSpPr>
            <a:spLocks noChangeArrowheads="1"/>
          </p:cNvSpPr>
          <p:nvPr/>
        </p:nvSpPr>
        <p:spPr bwMode="auto">
          <a:xfrm rot="10800000" flipV="1">
            <a:off x="1043608" y="1401543"/>
            <a:ext cx="727280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Практические рекомендации: как выбрать инструмент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кинематографического качества и сложного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продакшна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Runway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Sora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быстрых роликов в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соцсети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эффектами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PikaLabs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обучающих курсов, презентаций 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мультиязычного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контента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HeyGen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«говорящих портретов» и персонализированных видео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D‑ID.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комбинированных проектов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используйте несколько сервисов: черновик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Pika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детализацию и монтаж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Runway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озвучку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локализацию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HeyGen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1"/>
          <p:cNvSpPr>
            <a:spLocks noChangeArrowheads="1"/>
          </p:cNvSpPr>
          <p:nvPr/>
        </p:nvSpPr>
        <p:spPr bwMode="auto">
          <a:xfrm rot="10800000" flipV="1">
            <a:off x="899592" y="1096536"/>
            <a:ext cx="748883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Важные нюансы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Промпты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Качество результата сильно зависит от формулировки задания: указывайте объект, действие, локацию, движение камеры, стиль и настроение.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Лимиты и тарифы.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Бесплатные версии имеют ограничения по длительности, качеству и количеству генераций. Для коммерческого использования нужны платные подписки.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Доступность.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Некоторые сервисы могут быть недоступны в отдельных регионах или требовать оплаты иностранными картами.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Права и лицензии.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Перед публикацией проверяйте условия использования сгенерированного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контента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особенно для рекламы и коммерческих проектов.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1955</TotalTime>
  <Words>238</Words>
  <Application>Microsoft Office PowerPoint</Application>
  <PresentationFormat>Экран (4:3)</PresentationFormat>
  <Paragraphs>128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Официальная</vt:lpstr>
      <vt:lpstr>Муниципальное казенное дошкольное образовательное учреждение д\с «Ласточка»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казенное дошкольное образовательное учреждение д\с «Ласточка»</dc:title>
  <dc:creator>Валентина Игнатьева</dc:creator>
  <cp:lastModifiedBy>Валентина Игнатьева</cp:lastModifiedBy>
  <cp:revision>30</cp:revision>
  <dcterms:created xsi:type="dcterms:W3CDTF">2026-09-15T06:56:39Z</dcterms:created>
  <dcterms:modified xsi:type="dcterms:W3CDTF">2026-09-16T15:47:52Z</dcterms:modified>
</cp:coreProperties>
</file>