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2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70" r:id="rId12"/>
    <p:sldId id="259" r:id="rId13"/>
    <p:sldId id="274" r:id="rId14"/>
    <p:sldId id="276" r:id="rId15"/>
    <p:sldId id="279" r:id="rId16"/>
    <p:sldId id="271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9" autoAdjust="0"/>
    <p:restoredTop sz="94660"/>
  </p:normalViewPr>
  <p:slideViewPr>
    <p:cSldViewPr>
      <p:cViewPr>
        <p:scale>
          <a:sx n="60" d="100"/>
          <a:sy n="60" d="100"/>
        </p:scale>
        <p:origin x="-15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11DCE-5352-4004-AE8E-5D3F609D29E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61366-FE81-47BE-8AEB-9E760621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1366-FE81-47BE-8AEB-9E7606210A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360040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Мкдоу</a:t>
            </a:r>
            <a:r>
              <a:rPr lang="ru-RU" sz="2400" dirty="0" smtClean="0"/>
              <a:t>  </a:t>
            </a:r>
            <a:r>
              <a:rPr lang="ru-RU" sz="2400" dirty="0" err="1" smtClean="0"/>
              <a:t>д</a:t>
            </a:r>
            <a:r>
              <a:rPr lang="ru-RU" sz="2400" dirty="0" smtClean="0"/>
              <a:t>/с «Ласточка»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/>
              <a:t>Методы применяемые при работе  с художественной литературой.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286256"/>
            <a:ext cx="3992488" cy="1785950"/>
          </a:xfrm>
        </p:spPr>
        <p:txBody>
          <a:bodyPr/>
          <a:lstStyle/>
          <a:p>
            <a:r>
              <a:rPr lang="ru-RU" dirty="0" smtClean="0"/>
              <a:t>Выполнила: воспитатель  Игнатьева В.В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Кыштовка 2019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ад\Downloads\на 15.11.2019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ад\Downloads\на 15.11.2019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валя\IMG_20191021_100503.jpg"/>
          <p:cNvPicPr>
            <a:picLocks noChangeAspect="1" noChangeArrowheads="1"/>
          </p:cNvPicPr>
          <p:nvPr/>
        </p:nvPicPr>
        <p:blipFill>
          <a:blip r:embed="rId2" cstate="print"/>
          <a:srcRect r="1796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аля\IMG_20191114_103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валя\IMG_20191114_104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валя\IMG_20191115_094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валя\IMG_20191115_095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4"/>
            <a:ext cx="9136088" cy="6852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888432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д\Downloads\на 15.11.2019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ад\Downloads\на 15.11.2019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д\Downloads\на 15.11.2019\img4.jpg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ад\Downloads\на 15.11.2019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ад\Downloads\на 15.11.2019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ад\Downloads\на 15.11.2019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ад\Downloads\на 15.11.2019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ад\Downloads\на 15.11.2019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19</Words>
  <Application>Microsoft Office PowerPoint</Application>
  <PresentationFormat>Экран (4:3)</PresentationFormat>
  <Paragraphs>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Мкдоу  д/с «Ласточка»    Методы применяемые при работе  с художественной литературой.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применяемые при работе  с художественной литературой.</dc:title>
  <dc:creator>сад</dc:creator>
  <cp:lastModifiedBy>acer</cp:lastModifiedBy>
  <cp:revision>36</cp:revision>
  <dcterms:created xsi:type="dcterms:W3CDTF">2019-11-14T07:59:41Z</dcterms:created>
  <dcterms:modified xsi:type="dcterms:W3CDTF">2019-11-15T04:50:54Z</dcterms:modified>
</cp:coreProperties>
</file>