
<file path=[Content_Types].xml><?xml version="1.0" encoding="utf-8"?>
<Types xmlns="http://schemas.openxmlformats.org/package/2006/content-types">
  <Default Extension="aac" ContentType="audio/aac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8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3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8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21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9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7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8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9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1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1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2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3AAF4C-BF64-4140-B222-1F8295B4711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BD9891-B2DF-4009-B23A-666AA7095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0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aac"/><Relationship Id="rId13" Type="http://schemas.openxmlformats.org/officeDocument/2006/relationships/image" Target="../media/image2.png"/><Relationship Id="rId3" Type="http://schemas.microsoft.com/office/2007/relationships/media" Target="../media/media2.aac"/><Relationship Id="rId7" Type="http://schemas.microsoft.com/office/2007/relationships/media" Target="../media/media4.aac"/><Relationship Id="rId12" Type="http://schemas.openxmlformats.org/officeDocument/2006/relationships/image" Target="../media/image1.jp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audio" Target="../media/media3.aac"/><Relationship Id="rId11" Type="http://schemas.openxmlformats.org/officeDocument/2006/relationships/slideLayout" Target="../slideLayouts/slideLayout7.xml"/><Relationship Id="rId5" Type="http://schemas.microsoft.com/office/2007/relationships/media" Target="../media/media3.aac"/><Relationship Id="rId10" Type="http://schemas.openxmlformats.org/officeDocument/2006/relationships/audio" Target="../media/media5.aac"/><Relationship Id="rId4" Type="http://schemas.openxmlformats.org/officeDocument/2006/relationships/audio" Target="../media/media2.aac"/><Relationship Id="rId9" Type="http://schemas.microsoft.com/office/2007/relationships/media" Target="../media/media5.aa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foneticheskiy-razbor-slova/shkola.html" TargetMode="External"/><Relationship Id="rId2" Type="http://schemas.openxmlformats.org/officeDocument/2006/relationships/hyperlink" Target="https://sinonim.org/f/%D1%88%D0%BA%D0%BE%D0%BB%D0%B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879" y="150829"/>
            <a:ext cx="9144000" cy="41949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«Ласточка».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410" y="2394408"/>
            <a:ext cx="7286920" cy="62216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обучению грамоте во второй подготовительной группе  на тему «Путешествие в Страну  Знаний с Незнайкой».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0367" y="4477732"/>
            <a:ext cx="215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: Воспитатель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Игнатьева В.В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3905" y="6315959"/>
            <a:ext cx="33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С.Кыштовка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823" y="2253006"/>
            <a:ext cx="6419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835" y="2488676"/>
            <a:ext cx="7107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Б,У,З,А,К,А;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113" y="2884602"/>
            <a:ext cx="6570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5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140" y="2611225"/>
            <a:ext cx="622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А,М,Н,А,И,Л;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5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771" y="2828041"/>
            <a:ext cx="5467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6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713" y="1084082"/>
            <a:ext cx="805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unika.ru - Разминка - Малышар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8582" y="3485725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1915079"/>
            <a:ext cx="6619875" cy="46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90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054" y="603315"/>
            <a:ext cx="707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191" y="3091991"/>
            <a:ext cx="841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(Идут школу ребята в)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645" y="5934670"/>
            <a:ext cx="5630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из слов составить предложение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количества слов в предложении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7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783" y="4213782"/>
            <a:ext cx="5590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0527" y="2096572"/>
            <a:ext cx="4374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50449"/>
            <a:ext cx="760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351" y="2469823"/>
            <a:ext cx="9888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Айболиту все сперва говорили букву …</a:t>
            </a:r>
          </a:p>
          <a:p>
            <a:pPr marL="342900" indent="-342900">
              <a:buAutoNum type="arabicParenR"/>
            </a:pPr>
            <a:r>
              <a:rPr lang="ru-RU" dirty="0" smtClean="0"/>
              <a:t>Самое жаркое время года начинается с этого звука…</a:t>
            </a:r>
          </a:p>
          <a:p>
            <a:pPr marL="342900" indent="-342900">
              <a:buAutoNum type="arabicParenR"/>
            </a:pPr>
            <a:r>
              <a:rPr lang="ru-RU" dirty="0" smtClean="0"/>
              <a:t>Этот звук стоит последним в слове Шарф…</a:t>
            </a:r>
          </a:p>
          <a:p>
            <a:pPr marL="342900" indent="-342900">
              <a:buAutoNum type="arabicParenR"/>
            </a:pPr>
            <a:r>
              <a:rPr lang="ru-RU" dirty="0" smtClean="0"/>
              <a:t>Этот гласный звук стоит посередине в слове МАК…</a:t>
            </a:r>
          </a:p>
          <a:p>
            <a:pPr marL="342900" indent="-342900">
              <a:buAutoNum type="arabicParenR"/>
            </a:pPr>
            <a:r>
              <a:rPr lang="ru-RU" dirty="0" smtClean="0"/>
              <a:t>Этот звук звонкий парный звук </a:t>
            </a:r>
            <a:r>
              <a:rPr lang="ru-RU" dirty="0"/>
              <a:t>г</a:t>
            </a:r>
            <a:r>
              <a:rPr lang="ru-RU" dirty="0" smtClean="0"/>
              <a:t>лухого звука Ф…</a:t>
            </a:r>
          </a:p>
          <a:p>
            <a:pPr marL="342900" indent="-342900">
              <a:buAutoNum type="arabicParenR"/>
            </a:pPr>
            <a:r>
              <a:rPr lang="ru-RU" dirty="0" smtClean="0"/>
              <a:t>У ежа и у ели есть  </a:t>
            </a:r>
            <a:r>
              <a:rPr lang="ru-RU" dirty="0" err="1" smtClean="0"/>
              <a:t>есть</a:t>
            </a:r>
            <a:r>
              <a:rPr lang="ru-RU" dirty="0" smtClean="0"/>
              <a:t> колючие ….иголки.</a:t>
            </a:r>
          </a:p>
          <a:p>
            <a:r>
              <a:rPr lang="ru-RU" dirty="0" smtClean="0"/>
              <a:t>Первый звук у слова иголки назови ну конечно это….</a:t>
            </a:r>
          </a:p>
          <a:p>
            <a:r>
              <a:rPr lang="ru-RU" dirty="0" smtClean="0"/>
              <a:t>7)В слове рот и бегемот этот звук последний вот….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9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41203_1103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4973" y="5833457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2" y="460685"/>
            <a:ext cx="66198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3" y="0"/>
            <a:ext cx="10812544" cy="6858000"/>
          </a:xfrm>
          <a:prstGeom prst="rect">
            <a:avLst/>
          </a:prstGeom>
        </p:spPr>
      </p:pic>
      <p:pic>
        <p:nvPicPr>
          <p:cNvPr id="3" name="20241203_1058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4683" y="616936"/>
            <a:ext cx="487363" cy="780690"/>
          </a:xfrm>
          <a:prstGeom prst="rect">
            <a:avLst/>
          </a:prstGeom>
        </p:spPr>
      </p:pic>
      <p:pic>
        <p:nvPicPr>
          <p:cNvPr id="4" name="20241203_1059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5230" y="6132758"/>
            <a:ext cx="616816" cy="487363"/>
          </a:xfrm>
          <a:prstGeom prst="rect">
            <a:avLst/>
          </a:prstGeom>
        </p:spPr>
      </p:pic>
      <p:pic>
        <p:nvPicPr>
          <p:cNvPr id="5" name="20241203_10594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98330" y="726850"/>
            <a:ext cx="670776" cy="670776"/>
          </a:xfrm>
          <a:prstGeom prst="rect">
            <a:avLst/>
          </a:prstGeom>
        </p:spPr>
      </p:pic>
      <p:pic>
        <p:nvPicPr>
          <p:cNvPr id="6" name="20241203_110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90036" y="5889076"/>
            <a:ext cx="487363" cy="487363"/>
          </a:xfrm>
          <a:prstGeom prst="rect">
            <a:avLst/>
          </a:prstGeom>
        </p:spPr>
      </p:pic>
      <p:pic>
        <p:nvPicPr>
          <p:cNvPr id="7" name="20241203_11003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42359" y="62670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-буквенный анализ слова «школа»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состоит из 2 слогов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-ла. Ударение падает на 1-й слог.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букв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звуков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 </a:t>
            </a:r>
            <a:r>
              <a:rPr lang="ru-RU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-буквенный разбор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[ш] — согласный, парный глухой, твёрдый (непарный), шипящий;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[к] — согласный, парный глухой, твёрдый (парный);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[о] — гласный, ударный;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[л] — согласный, непарный звонкий, сонорный (всегда звонкий), твёрдый (парный);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[а] — гласный, безударный.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3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2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48" y="414779"/>
            <a:ext cx="5195218" cy="6108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7" y="414778"/>
            <a:ext cx="5673971" cy="61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408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А-О-У-Ы-И-Э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761" y="1282045"/>
            <a:ext cx="66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67" y="2063964"/>
            <a:ext cx="4732254" cy="4233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449" y="6108569"/>
            <a:ext cx="1037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 первый звук и изобрази букву палочками.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1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3" y="1077012"/>
            <a:ext cx="77676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6" y="942680"/>
            <a:ext cx="8059918" cy="50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5" y="950385"/>
            <a:ext cx="8349689" cy="49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7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710" y="876693"/>
            <a:ext cx="406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29" y="2922309"/>
            <a:ext cx="988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А-Л-К-О-Ш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37" y="5495827"/>
            <a:ext cx="690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рассыпались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слово из букв.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0972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171</Words>
  <Application>Microsoft Office PowerPoint</Application>
  <PresentationFormat>Широкоэкранный</PresentationFormat>
  <Paragraphs>45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Сектор</vt:lpstr>
      <vt:lpstr>Муниципальное казенное дошкольное образовательное учреждение детский сад «Ласточка».</vt:lpstr>
      <vt:lpstr>Презентация PowerPoint</vt:lpstr>
      <vt:lpstr>Презентация PowerPoint</vt:lpstr>
      <vt:lpstr>Гласные звуки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детский сад «Ласточка».</dc:title>
  <dc:creator>HP</dc:creator>
  <cp:lastModifiedBy>HP</cp:lastModifiedBy>
  <cp:revision>50</cp:revision>
  <dcterms:created xsi:type="dcterms:W3CDTF">2024-12-08T12:53:47Z</dcterms:created>
  <dcterms:modified xsi:type="dcterms:W3CDTF">2024-12-10T09:07:45Z</dcterms:modified>
</cp:coreProperties>
</file>