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63" r:id="rId5"/>
    <p:sldId id="264" r:id="rId6"/>
    <p:sldId id="261" r:id="rId7"/>
    <p:sldId id="260" r:id="rId8"/>
    <p:sldId id="258" r:id="rId9"/>
    <p:sldId id="257" r:id="rId10"/>
    <p:sldId id="266" r:id="rId11"/>
    <p:sldId id="267" r:id="rId12"/>
    <p:sldId id="265" r:id="rId13"/>
    <p:sldId id="270" r:id="rId14"/>
    <p:sldId id="274" r:id="rId15"/>
    <p:sldId id="273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643601"/>
          </a:xfrm>
        </p:spPr>
        <p:txBody>
          <a:bodyPr>
            <a:normAutofit/>
          </a:bodyPr>
          <a:lstStyle/>
          <a:p>
            <a:pPr marL="571500" indent="-571500"/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>Классификация </a:t>
            </a:r>
            <a:r>
              <a:rPr lang="ru-RU" sz="3600" i="1" dirty="0" err="1" smtClean="0">
                <a:solidFill>
                  <a:srgbClr val="7030A0"/>
                </a:solidFill>
                <a:latin typeface="Arial Narrow" pitchFamily="34" charset="0"/>
              </a:rPr>
              <a:t>здоровьесберегающих</a:t>
            </a: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b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>         образовательных технологий и их применение в </a:t>
            </a:r>
            <a:r>
              <a:rPr lang="ru-RU" sz="3600" i="1" dirty="0" err="1" smtClean="0">
                <a:solidFill>
                  <a:srgbClr val="7030A0"/>
                </a:solidFill>
                <a:latin typeface="Arial Narrow" pitchFamily="34" charset="0"/>
              </a:rPr>
              <a:t>учебно</a:t>
            </a:r>
            <a: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  <a:t> – воспитательном процессе</a:t>
            </a:r>
            <a:br>
              <a:rPr lang="ru-RU" sz="36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i="1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                     </a:t>
            </a:r>
            <a:r>
              <a:rPr lang="ru-RU" sz="2700" i="1" dirty="0" smtClean="0">
                <a:solidFill>
                  <a:srgbClr val="7030A0"/>
                </a:solidFill>
                <a:latin typeface="Arial Narrow" pitchFamily="34" charset="0"/>
              </a:rPr>
              <a:t>Составила: </a:t>
            </a:r>
            <a:br>
              <a:rPr lang="ru-RU" sz="2700" i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700" i="1" dirty="0" smtClean="0">
                <a:solidFill>
                  <a:srgbClr val="7030A0"/>
                </a:solidFill>
                <a:latin typeface="Arial Narrow" pitchFamily="34" charset="0"/>
              </a:rPr>
              <a:t>Игнатьева В.В.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64294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Narrow" pitchFamily="34" charset="0"/>
              </a:rPr>
              <a:t>детский сад «Ласточка»</a:t>
            </a:r>
            <a:endParaRPr lang="ru-RU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Физкультурно-оздоровительные технологии:  *Двигательный режим </a:t>
            </a:r>
          </a:p>
          <a:p>
            <a:pPr>
              <a:buNone/>
            </a:pPr>
            <a:r>
              <a:rPr lang="ru-RU" dirty="0" smtClean="0"/>
              <a:t>    * Динамические паузы </a:t>
            </a:r>
          </a:p>
          <a:p>
            <a:pPr>
              <a:buNone/>
            </a:pPr>
            <a:r>
              <a:rPr lang="ru-RU" dirty="0" smtClean="0"/>
              <a:t>    * Закаливание </a:t>
            </a:r>
          </a:p>
          <a:p>
            <a:pPr>
              <a:buNone/>
            </a:pPr>
            <a:r>
              <a:rPr lang="ru-RU" dirty="0" smtClean="0"/>
              <a:t>    * Гимнастика </a:t>
            </a:r>
          </a:p>
          <a:p>
            <a:pPr>
              <a:buNone/>
            </a:pPr>
            <a:r>
              <a:rPr lang="ru-RU" dirty="0" smtClean="0"/>
              <a:t>    * Подвижные и спортивные игры </a:t>
            </a:r>
          </a:p>
          <a:p>
            <a:pPr>
              <a:buNone/>
            </a:pPr>
            <a:r>
              <a:rPr lang="ru-RU" dirty="0" smtClean="0"/>
              <a:t>    * Дни здоровья </a:t>
            </a:r>
          </a:p>
          <a:p>
            <a:pPr>
              <a:buNone/>
            </a:pPr>
            <a:r>
              <a:rPr lang="ru-RU" dirty="0" smtClean="0"/>
              <a:t>    * Спортивные развлечения, праздники и др.</a:t>
            </a:r>
            <a:endParaRPr lang="ru-RU" dirty="0"/>
          </a:p>
        </p:txBody>
      </p:sp>
      <p:pic>
        <p:nvPicPr>
          <p:cNvPr id="5" name="Picture 4" descr="https://igorgubarev.ru/portfolio/images/104/1609_1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1"/>
            <a:ext cx="35861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Социально-психологические технологии:</a:t>
            </a:r>
          </a:p>
          <a:p>
            <a:pPr>
              <a:buNone/>
            </a:pPr>
            <a:r>
              <a:rPr lang="ru-RU" dirty="0" smtClean="0"/>
              <a:t>   *Тренинги </a:t>
            </a:r>
          </a:p>
          <a:p>
            <a:pPr>
              <a:buNone/>
            </a:pPr>
            <a:r>
              <a:rPr lang="ru-RU" dirty="0" smtClean="0"/>
              <a:t>   * Релаксация </a:t>
            </a:r>
          </a:p>
          <a:p>
            <a:pPr>
              <a:buNone/>
            </a:pPr>
            <a:r>
              <a:rPr lang="ru-RU" dirty="0" smtClean="0"/>
              <a:t>   * Музыкотерапия </a:t>
            </a:r>
          </a:p>
          <a:p>
            <a:pPr>
              <a:buNone/>
            </a:pPr>
            <a:r>
              <a:rPr lang="ru-RU" dirty="0" smtClean="0"/>
              <a:t>   * </a:t>
            </a:r>
            <a:r>
              <a:rPr lang="ru-RU" dirty="0" err="1" smtClean="0"/>
              <a:t>Психогимнастика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*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* </a:t>
            </a:r>
            <a:r>
              <a:rPr lang="ru-RU" dirty="0" err="1" smtClean="0"/>
              <a:t>Цветотерапия</a:t>
            </a:r>
            <a:r>
              <a:rPr lang="ru-RU" dirty="0" smtClean="0"/>
              <a:t> и др.</a:t>
            </a:r>
            <a:endParaRPr lang="ru-RU" dirty="0"/>
          </a:p>
        </p:txBody>
      </p:sp>
      <p:pic>
        <p:nvPicPr>
          <p:cNvPr id="13316" name="Picture 4" descr="https://pbs.twimg.com/media/Cdltp81WoAA94tB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Валеологическое</a:t>
            </a:r>
            <a:r>
              <a:rPr lang="ru-RU" dirty="0" smtClean="0"/>
              <a:t> просвещение родителей: Задача данных технологий – обеспечение </a:t>
            </a:r>
            <a:r>
              <a:rPr lang="ru-RU" dirty="0" err="1" smtClean="0"/>
              <a:t>валеологической</a:t>
            </a:r>
            <a:r>
              <a:rPr lang="ru-RU" dirty="0" smtClean="0"/>
              <a:t> образованности родителей воспитанников ДОУ: </a:t>
            </a:r>
          </a:p>
          <a:p>
            <a:pPr>
              <a:buNone/>
            </a:pPr>
            <a:r>
              <a:rPr lang="ru-RU" dirty="0" smtClean="0"/>
              <a:t>   * Дни открытых дверей </a:t>
            </a:r>
          </a:p>
          <a:p>
            <a:pPr>
              <a:buNone/>
            </a:pPr>
            <a:r>
              <a:rPr lang="ru-RU" dirty="0" smtClean="0"/>
              <a:t>   * Выступления на родительских собраниях </a:t>
            </a:r>
          </a:p>
          <a:p>
            <a:pPr>
              <a:buNone/>
            </a:pPr>
            <a:r>
              <a:rPr lang="ru-RU" dirty="0" smtClean="0"/>
              <a:t>   * Консультации </a:t>
            </a:r>
          </a:p>
          <a:p>
            <a:pPr>
              <a:buNone/>
            </a:pPr>
            <a:r>
              <a:rPr lang="ru-RU" dirty="0" smtClean="0"/>
              <a:t>   * Информация для стендов </a:t>
            </a:r>
          </a:p>
          <a:p>
            <a:pPr>
              <a:buNone/>
            </a:pPr>
            <a:r>
              <a:rPr lang="ru-RU" dirty="0" smtClean="0"/>
              <a:t>   * Ширмы </a:t>
            </a:r>
          </a:p>
          <a:p>
            <a:pPr>
              <a:buNone/>
            </a:pPr>
            <a:r>
              <a:rPr lang="ru-RU" dirty="0" smtClean="0"/>
              <a:t>   *Памятки </a:t>
            </a:r>
          </a:p>
          <a:p>
            <a:pPr>
              <a:buNone/>
            </a:pPr>
            <a:r>
              <a:rPr lang="ru-RU" dirty="0" smtClean="0"/>
              <a:t>   * Презентации </a:t>
            </a:r>
          </a:p>
          <a:p>
            <a:pPr>
              <a:buNone/>
            </a:pPr>
            <a:r>
              <a:rPr lang="ru-RU" dirty="0" smtClean="0"/>
              <a:t>   * Буклеты и т. д.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Взаимодействие ДОУ с семьей по вопросам охраны и укрепления здоровья детей:  Информационные стенды для родителей в каждой возрастной группе работают рубрики, освещающие 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игры;  Информационные стенды медицинских работников о медицинской профилактической работе с детьми в ДОУ;  Приобщение родителей к участию в </a:t>
            </a:r>
            <a:r>
              <a:rPr lang="ru-RU" dirty="0" err="1" smtClean="0"/>
              <a:t>физкультурномассовых</a:t>
            </a:r>
            <a:r>
              <a:rPr lang="ru-RU" dirty="0" smtClean="0"/>
              <a:t> мероприятиях ДОУ (соревнования, спортивные праздники, дни открытых дверей, Дни и Недели здоровья, встречи детей ДОУ с родителями-спортсменами и др.);  Консультации, беседы с родителями по вопросам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Picture 3" descr="F:\ДЕЛАЕМ ЗАРЯДКУ\IMG_20200114_16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643966" cy="612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4" name="Picture 3" descr="F:\ДЕЛАЕМ ЗАРЯДКУ\IMG_20200116_103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43966" cy="6482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6386" name="Picture 2" descr="F:\ДЕЛАЕМ ЗАРЯДКУ\IMG_20200114_161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1428737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Arial Narrow" pitchFamily="34" charset="0"/>
              </a:rPr>
              <a:t>СПАСИБО </a:t>
            </a:r>
            <a:br>
              <a:rPr lang="ru-RU" sz="6600" dirty="0" smtClean="0">
                <a:latin typeface="Arial Narrow" pitchFamily="34" charset="0"/>
              </a:rPr>
            </a:br>
            <a:r>
              <a:rPr lang="ru-RU" sz="6600" dirty="0" smtClean="0">
                <a:latin typeface="Arial Narrow" pitchFamily="34" charset="0"/>
              </a:rPr>
              <a:t>ЗА </a:t>
            </a:r>
            <a:br>
              <a:rPr lang="ru-RU" sz="6600" dirty="0" smtClean="0">
                <a:latin typeface="Arial Narrow" pitchFamily="34" charset="0"/>
              </a:rPr>
            </a:br>
            <a:r>
              <a:rPr lang="ru-RU" sz="6600" dirty="0" smtClean="0">
                <a:latin typeface="Arial Narrow" pitchFamily="34" charset="0"/>
              </a:rPr>
              <a:t>ВНИМАНИЕ!</a:t>
            </a:r>
            <a:endParaRPr lang="ru-RU" sz="6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Здоровье ребенка- превыше всего…</a:t>
            </a:r>
          </a:p>
          <a:p>
            <a:pPr>
              <a:buNone/>
            </a:pPr>
            <a:r>
              <a:rPr lang="ru-RU" dirty="0" smtClean="0"/>
              <a:t>                      и наша задача сохранить его.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https://babyzzz.ru/wp-content/uploads/2018/11/post_57b4ff3d54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85992"/>
            <a:ext cx="440005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15328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Виды здоровья:</a:t>
            </a:r>
          </a:p>
          <a:p>
            <a:pPr>
              <a:buFontTx/>
              <a:buChar char="-"/>
            </a:pPr>
            <a:r>
              <a:rPr lang="ru-RU" dirty="0" smtClean="0"/>
              <a:t>Физическое</a:t>
            </a:r>
          </a:p>
          <a:p>
            <a:pPr>
              <a:buFontTx/>
              <a:buChar char="-"/>
            </a:pPr>
            <a:r>
              <a:rPr lang="ru-RU" dirty="0" smtClean="0"/>
              <a:t> - психическое </a:t>
            </a:r>
          </a:p>
          <a:p>
            <a:pPr>
              <a:buFontTx/>
              <a:buChar char="-"/>
            </a:pPr>
            <a:r>
              <a:rPr lang="ru-RU" dirty="0" smtClean="0"/>
              <a:t>- умственное </a:t>
            </a:r>
          </a:p>
          <a:p>
            <a:pPr>
              <a:buFontTx/>
              <a:buChar char="-"/>
            </a:pPr>
            <a:r>
              <a:rPr lang="ru-RU" dirty="0" smtClean="0"/>
              <a:t>- социальное </a:t>
            </a:r>
          </a:p>
          <a:p>
            <a:pPr>
              <a:buFontTx/>
              <a:buChar char="-"/>
            </a:pPr>
            <a:r>
              <a:rPr lang="ru-RU" dirty="0" smtClean="0"/>
              <a:t>- нравственное </a:t>
            </a:r>
          </a:p>
          <a:p>
            <a:pPr>
              <a:buFontTx/>
              <a:buChar char="-"/>
            </a:pPr>
            <a:r>
              <a:rPr lang="ru-RU" dirty="0" smtClean="0"/>
              <a:t>- духовное</a:t>
            </a:r>
            <a:endParaRPr lang="ru-RU" dirty="0"/>
          </a:p>
        </p:txBody>
      </p:sp>
      <p:pic>
        <p:nvPicPr>
          <p:cNvPr id="5124" name="Picture 4" descr="https://ukit.com/templates/ol_littleprince/img/full_x36hX4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00108"/>
            <a:ext cx="4857784" cy="357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Одна из задач ФГОС ДО </a:t>
            </a:r>
          </a:p>
          <a:p>
            <a:pPr>
              <a:buNone/>
            </a:pPr>
            <a:r>
              <a:rPr lang="ru-RU" dirty="0" smtClean="0"/>
              <a:t>  - охрана и укрепление физического и психического здоровья детей, в том числе их эмоционального благополучия. </a:t>
            </a:r>
          </a:p>
          <a:p>
            <a:pPr>
              <a:buNone/>
            </a:pPr>
            <a:r>
              <a:rPr lang="ru-RU" dirty="0" smtClean="0"/>
              <a:t>( приказ Министерства образования</a:t>
            </a:r>
          </a:p>
          <a:p>
            <a:pPr>
              <a:buNone/>
            </a:pPr>
            <a:r>
              <a:rPr lang="ru-RU" dirty="0" smtClean="0"/>
              <a:t> и науки РФ от « 17» октября 2013г.№ 1155)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дошкольном образовании - это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родителей; -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Цель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</a:t>
            </a:r>
            <a:r>
              <a:rPr lang="ru-RU" dirty="0" err="1" smtClean="0"/>
              <a:t>технологиий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/>
              <a:t>формировать   </a:t>
            </a:r>
            <a:r>
              <a:rPr lang="ru-RU" dirty="0" smtClean="0"/>
              <a:t>осознанное   отношение к    соблюдению    культурно-гигиенических   требований и </a:t>
            </a:r>
            <a:r>
              <a:rPr lang="ru-RU" dirty="0" err="1" smtClean="0"/>
              <a:t>здоровьесберегающее</a:t>
            </a:r>
            <a:r>
              <a:rPr lang="ru-RU" dirty="0" smtClean="0"/>
              <a:t> поведение в повседневной жизни, эмоциональное благополучие, социальные навыки и уверенность в себе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Задачи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технологий: </a:t>
            </a:r>
          </a:p>
          <a:p>
            <a:pPr>
              <a:buFontTx/>
              <a:buChar char="-"/>
            </a:pPr>
            <a:r>
              <a:rPr lang="ru-RU" dirty="0" smtClean="0"/>
              <a:t>Формировать </a:t>
            </a:r>
            <a:r>
              <a:rPr lang="ru-RU" dirty="0" err="1" smtClean="0"/>
              <a:t>здоровьесберегающее</a:t>
            </a:r>
            <a:r>
              <a:rPr lang="ru-RU" dirty="0" smtClean="0"/>
              <a:t> и </a:t>
            </a:r>
            <a:r>
              <a:rPr lang="ru-RU" dirty="0" err="1" smtClean="0"/>
              <a:t>здоровьеукрепляющее</a:t>
            </a:r>
            <a:r>
              <a:rPr lang="ru-RU" dirty="0" smtClean="0"/>
              <a:t> поведение в специально созданных и жизненных ситуациях; </a:t>
            </a:r>
          </a:p>
          <a:p>
            <a:pPr>
              <a:buFontTx/>
              <a:buChar char="-"/>
            </a:pPr>
            <a:r>
              <a:rPr lang="ru-RU" dirty="0" smtClean="0"/>
              <a:t>- Создавать психологически комфортную среду в группах;</a:t>
            </a:r>
          </a:p>
          <a:p>
            <a:pPr>
              <a:buFontTx/>
              <a:buChar char="-"/>
            </a:pPr>
            <a:r>
              <a:rPr lang="ru-RU" dirty="0" smtClean="0"/>
              <a:t> - Обогащать эмоциональную сферу положительными эмоциями; </a:t>
            </a:r>
          </a:p>
          <a:p>
            <a:pPr>
              <a:buFontTx/>
              <a:buChar char="-"/>
            </a:pPr>
            <a:r>
              <a:rPr lang="ru-RU" dirty="0" smtClean="0"/>
              <a:t>- Развивать дружеские взаимоотношения через игру и общение в повседневной жизни; </a:t>
            </a:r>
          </a:p>
          <a:p>
            <a:pPr>
              <a:buFontTx/>
              <a:buChar char="-"/>
            </a:pPr>
            <a:r>
              <a:rPr lang="ru-RU" dirty="0" smtClean="0"/>
              <a:t>- Корректировать проявление эмоциональных трудностей детей (тревожность, страхи, агрессивность, низкая самооценка)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Виды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дошкольной организации:  </a:t>
            </a:r>
          </a:p>
          <a:p>
            <a:pPr>
              <a:buNone/>
            </a:pPr>
            <a:r>
              <a:rPr lang="ru-RU" dirty="0" smtClean="0"/>
              <a:t> * медико-профилактические </a:t>
            </a:r>
          </a:p>
          <a:p>
            <a:pPr>
              <a:buNone/>
            </a:pPr>
            <a:r>
              <a:rPr lang="ru-RU" dirty="0" smtClean="0"/>
              <a:t> *физкультурно-оздоровительные</a:t>
            </a:r>
          </a:p>
          <a:p>
            <a:pPr>
              <a:buNone/>
            </a:pPr>
            <a:r>
              <a:rPr lang="ru-RU" dirty="0" smtClean="0"/>
              <a:t> *технологии обеспечения </a:t>
            </a:r>
            <a:r>
              <a:rPr lang="ru-RU" dirty="0" err="1" smtClean="0"/>
              <a:t>социальнопсихологического</a:t>
            </a:r>
            <a:r>
              <a:rPr lang="ru-RU" dirty="0" smtClean="0"/>
              <a:t> благополучия ребенка</a:t>
            </a:r>
          </a:p>
          <a:p>
            <a:pPr>
              <a:buNone/>
            </a:pPr>
            <a:r>
              <a:rPr lang="ru-RU" dirty="0" smtClean="0"/>
              <a:t> *</a:t>
            </a:r>
            <a:r>
              <a:rPr lang="ru-RU" dirty="0" err="1" smtClean="0"/>
              <a:t>валеологическое</a:t>
            </a:r>
            <a:r>
              <a:rPr lang="ru-RU" dirty="0" smtClean="0"/>
              <a:t> просвещение детей и родителей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Медико-профилактические технологии: </a:t>
            </a:r>
          </a:p>
          <a:p>
            <a:pPr>
              <a:buNone/>
            </a:pPr>
            <a:r>
              <a:rPr lang="ru-RU" dirty="0" smtClean="0"/>
              <a:t>   *Мониторинг здоровья</a:t>
            </a:r>
          </a:p>
          <a:p>
            <a:pPr>
              <a:buNone/>
            </a:pPr>
            <a:r>
              <a:rPr lang="ru-RU" dirty="0" smtClean="0"/>
              <a:t>   *Организация профилактических </a:t>
            </a:r>
          </a:p>
          <a:p>
            <a:pPr>
              <a:buNone/>
            </a:pPr>
            <a:r>
              <a:rPr lang="ru-RU" dirty="0" smtClean="0"/>
              <a:t>       мероприятий</a:t>
            </a:r>
          </a:p>
          <a:p>
            <a:pPr>
              <a:buNone/>
            </a:pPr>
            <a:r>
              <a:rPr lang="ru-RU" dirty="0" smtClean="0"/>
              <a:t>   *Рациональное питание</a:t>
            </a:r>
          </a:p>
          <a:p>
            <a:pPr>
              <a:buNone/>
            </a:pPr>
            <a:r>
              <a:rPr lang="ru-RU" dirty="0" smtClean="0"/>
              <a:t>   *Рациональный режим дня</a:t>
            </a:r>
          </a:p>
          <a:p>
            <a:pPr>
              <a:buNone/>
            </a:pPr>
            <a:r>
              <a:rPr lang="ru-RU" dirty="0" smtClean="0"/>
              <a:t>   *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среда</a:t>
            </a:r>
          </a:p>
          <a:p>
            <a:pPr>
              <a:buNone/>
            </a:pPr>
            <a:r>
              <a:rPr lang="ru-RU" dirty="0" smtClean="0"/>
              <a:t>   *Контроль и помощь в обеспечении требований </a:t>
            </a:r>
            <a:r>
              <a:rPr lang="ru-RU" dirty="0" err="1" smtClean="0"/>
              <a:t>СаНПиН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524</Words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Классификация здоровьесберегающих           образовательных технологий и их применение в учебно – воспитательном процессе                                                          Составила:  Игнатьева В.В.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Классификация здоровьесберегающих           образовательных технологий и их применение в учебно – воспитательном процессе                                                          Составила:  Игнатьева В.В.</dc:title>
  <dc:creator>acer</dc:creator>
  <cp:lastModifiedBy>acer</cp:lastModifiedBy>
  <cp:revision>13</cp:revision>
  <dcterms:created xsi:type="dcterms:W3CDTF">2020-01-16T07:11:17Z</dcterms:created>
  <dcterms:modified xsi:type="dcterms:W3CDTF">2020-01-17T04:33:07Z</dcterms:modified>
</cp:coreProperties>
</file>